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6" r:id="rId3"/>
    <p:sldId id="276" r:id="rId4"/>
    <p:sldId id="274" r:id="rId5"/>
    <p:sldId id="257" r:id="rId6"/>
    <p:sldId id="264" r:id="rId7"/>
    <p:sldId id="258" r:id="rId8"/>
    <p:sldId id="265" r:id="rId9"/>
    <p:sldId id="259" r:id="rId10"/>
    <p:sldId id="260" r:id="rId11"/>
    <p:sldId id="263" r:id="rId12"/>
    <p:sldId id="261" r:id="rId13"/>
    <p:sldId id="275" r:id="rId14"/>
    <p:sldId id="262" r:id="rId15"/>
    <p:sldId id="266" r:id="rId16"/>
    <p:sldId id="267" r:id="rId17"/>
    <p:sldId id="268" r:id="rId18"/>
    <p:sldId id="269" r:id="rId19"/>
    <p:sldId id="270" r:id="rId20"/>
    <p:sldId id="272" r:id="rId21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705" autoAdjust="0"/>
  </p:normalViewPr>
  <p:slideViewPr>
    <p:cSldViewPr>
      <p:cViewPr varScale="1">
        <p:scale>
          <a:sx n="84" d="100"/>
          <a:sy n="84" d="100"/>
        </p:scale>
        <p:origin x="-141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5FD16-AB31-4DE2-88DF-91E3904C679A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C1858-07A1-431C-BF62-AFB96B5EEC1E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67376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E7601-0054-46DE-AD3B-E1B79940FED1}" type="slidenum">
              <a:rPr lang="ca-ES" smtClean="0"/>
              <a:pPr/>
              <a:t>4</a:t>
            </a:fld>
            <a:endParaRPr 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9028407"/>
      </p:ext>
    </p:extLst>
  </p:cSld>
  <p:clrMapOvr>
    <a:masterClrMapping/>
  </p:clrMapOvr>
  <p:transition spd="slow" advClick="0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6103395"/>
      </p:ext>
    </p:extLst>
  </p:cSld>
  <p:clrMapOvr>
    <a:masterClrMapping/>
  </p:clrMapOvr>
  <p:transition spd="slow" advClick="0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9312464"/>
      </p:ext>
    </p:extLst>
  </p:cSld>
  <p:clrMapOvr>
    <a:masterClrMapping/>
  </p:clrMapOvr>
  <p:transition spd="slow" advClick="0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74833449"/>
      </p:ext>
    </p:extLst>
  </p:cSld>
  <p:clrMapOvr>
    <a:masterClrMapping/>
  </p:clrMapOvr>
  <p:transition spd="slow" advClick="0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7927858"/>
      </p:ext>
    </p:extLst>
  </p:cSld>
  <p:clrMapOvr>
    <a:masterClrMapping/>
  </p:clrMapOvr>
  <p:transition spd="slow" advClick="0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2167383"/>
      </p:ext>
    </p:extLst>
  </p:cSld>
  <p:clrMapOvr>
    <a:masterClrMapping/>
  </p:clrMapOvr>
  <p:transition spd="slow" advClick="0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65229304"/>
      </p:ext>
    </p:extLst>
  </p:cSld>
  <p:clrMapOvr>
    <a:masterClrMapping/>
  </p:clrMapOvr>
  <p:transition spd="slow" advClick="0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2437144"/>
      </p:ext>
    </p:extLst>
  </p:cSld>
  <p:clrMapOvr>
    <a:masterClrMapping/>
  </p:clrMapOvr>
  <p:transition spd="slow" advClick="0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077113"/>
      </p:ext>
    </p:extLst>
  </p:cSld>
  <p:clrMapOvr>
    <a:masterClrMapping/>
  </p:clrMapOvr>
  <p:transition spd="slow" advClick="0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79543373"/>
      </p:ext>
    </p:extLst>
  </p:cSld>
  <p:clrMapOvr>
    <a:masterClrMapping/>
  </p:clrMapOvr>
  <p:transition spd="slow" advClick="0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7114859"/>
      </p:ext>
    </p:extLst>
  </p:cSld>
  <p:clrMapOvr>
    <a:masterClrMapping/>
  </p:clrMapOvr>
  <p:transition spd="slow" advClick="0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CBCB9-94EF-4B52-8EBC-BFC0FA8E327F}" type="datetimeFigureOut">
              <a:rPr lang="ca-ES" smtClean="0"/>
              <a:t>15/06/2016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5DCA-8821-49F8-8EE4-C68B4B8038B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377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rest Gump Theme - Piano Cover_Tutorial by PlutaX - Synthesi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4.69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184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5997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304256"/>
          </a:xfrm>
        </p:spPr>
        <p:txBody>
          <a:bodyPr>
            <a:normAutofit/>
          </a:bodyPr>
          <a:lstStyle/>
          <a:p>
            <a:r>
              <a:rPr lang="ca-ES" dirty="0" smtClean="0"/>
              <a:t> </a:t>
            </a:r>
            <a:r>
              <a:rPr lang="ca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r>
              <a:rPr lang="ca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 veure les instal·lacions de l’ICAC     (és on treballa en Jordi López)</a:t>
            </a:r>
            <a:r>
              <a:rPr lang="ca-ES" dirty="0" smtClean="0"/>
              <a:t/>
            </a:r>
            <a:br>
              <a:rPr lang="ca-ES" dirty="0" smtClean="0"/>
            </a:br>
            <a:endParaRPr lang="ca-ES" dirty="0"/>
          </a:p>
        </p:txBody>
      </p:sp>
      <p:pic>
        <p:nvPicPr>
          <p:cNvPr id="5122" name="Picture 2" descr="D:\ANA\SOLC\Imatges Solcant la història\2-Visita escola Solc\IMG_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94400"/>
            <a:ext cx="2747797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123" name="Picture 3" descr="D:\ANA\SOLC\Imatges Solcant la història\2-Visita escola Solc\151211_Visita escola Solc_Tria\IMG_0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14684"/>
            <a:ext cx="3116457" cy="2337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124" name="Picture 4" descr="D:\ANA\SOLC\Imatges Solcant la història\2-Visita escola Solc\151211_Visita escola Solc_Tria\IMG_0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096344" cy="23223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ANA\SOLC\Imatges Solcant la història\2-Visita escola Solc\151211_Visita escola Solc_Tria\IMG_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5933"/>
            <a:ext cx="2957627" cy="22182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43211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NA\SOLC\Imatges Solcant la història\2-Visita escola Solc\IMG_9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0" y="404664"/>
            <a:ext cx="3168352" cy="2376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ANA\SOLC\Imatges Solcant la història\2-Visita escola Solc\IMG_0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2664296" cy="199822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ANA\SOLC\Imatges Solcant la història\2-Visita escola Solc\IMG_0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117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ANA\SOLC\Imatges Solcant la història\2-Visita escola Solc\IMG_01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41442"/>
            <a:ext cx="3656702" cy="27425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ANA\SOLC\Imatges Solcant la història\2-Visita escola Solc\IMG_01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70" y="4365104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2369094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760040" y="260648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ca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 per entendre millor l’arqueologia, cap al Camp d’Aprenentatge!!!</a:t>
            </a:r>
            <a:endParaRPr lang="ca-E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1027" name="Picture 3" descr="D:\ANA\SOLC\Imatges Solcant la història\3-imatges CdA\3 Equip d'arqueòlegs prepara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38233"/>
            <a:ext cx="7240805" cy="407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NA\SOLC\Imatges Solcant la història\3-imatges CdA\5 Sebi troba un àmfo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44" y="3584814"/>
            <a:ext cx="2266878" cy="1275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ANA\SOLC\Imatges Solcant la història\3-imatges CdA\7 Adrià descobreix un mosa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2072096"/>
            <a:ext cx="2293280" cy="1289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ANA\SOLC\Imatges Solcant la història\3-imatges CdA\8 Raül troba un esquel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44" y="5130840"/>
            <a:ext cx="2329334" cy="1310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ANA\SOLC\Imatges Solcant la història\3-imatges CdA\1 Explicació dels objectes de la cap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0" y="1988840"/>
            <a:ext cx="2295126" cy="1291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49623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SOLCANT LA HISTÒRIA\SOLCANT LA HISTÒRIA\fotogràfies de l'activitat\Treball a l'aula d'arqueologia\Explicació tasques de l'arqueòleg\IMG_20160408_104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2" y="836712"/>
            <a:ext cx="5118262" cy="2041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SOLCANT LA HISTÒRIA\SOLCANT LA HISTÒRIA\fotogràfies de l'activitat\Treball a l'aula d'arqueologia\Elaboració de la moneda romana\IMG_20160408_125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11550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3076" name="Picture 4" descr="I:\SOLCANT LA HISTÒRIA\SOLCANT LA HISTÒRIA\fotogràfies de l'activitat\Treball a l'aula d'arqueologia\Treball per grups, caixes amb el dossier\IMG_20160408_11220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103023" cy="2358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SOLCANT LA HISTÒRIA\SOLCANT LA HISTÒRIA\fotogràfies de l'activitat\Treball a l'aula d'arqueologia\Fotogràfia final\IMG_20160408_1302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0" y="4123253"/>
            <a:ext cx="415400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91688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-990864" y="-171400"/>
            <a:ext cx="8229600" cy="1143000"/>
          </a:xfrm>
        </p:spPr>
        <p:txBody>
          <a:bodyPr/>
          <a:lstStyle/>
          <a:p>
            <a:r>
              <a:rPr lang="ca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Volíem saber més.....</a:t>
            </a:r>
            <a:endParaRPr lang="ca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ca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vam fer una excursió al </a:t>
            </a:r>
            <a:r>
              <a:rPr lang="ca-E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Mèdol</a:t>
            </a:r>
            <a:endParaRPr lang="ca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6" name="Picture 8" descr="D:\ANA\SOLC\Imatges Solcant la història\4-Solc_visita Mèdol\Tria Mèdol\IMG_1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98" y="4263911"/>
            <a:ext cx="3096022" cy="2322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7" name="Picture 9" descr="D:\ANA\SOLC\Imatges Solcant la història\4-Solc_visita Mèdol\Tria Mèdol\IMG_1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2352408" cy="1764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8" name="Picture 10" descr="D:\ANA\SOLC\Imatges Solcant la història\4-Solc_visita Mèdol\Tria Mèdol\IMG_1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4" y="4428786"/>
            <a:ext cx="2656392" cy="1992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ANA\SOLC\Imatges Solcant la història\4-Solc_visita Mèdol\Tria Mèdol\IMG_13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8" y="1003981"/>
            <a:ext cx="4587722" cy="34410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47442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M:\Ana Gallego\Imatges Solcant la història\4-Solc_visita Mèdol\IMG_1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580619" cy="4185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5" y="116632"/>
            <a:ext cx="90364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a-ES" sz="5400" b="1" dirty="0" smtClean="0">
                <a:ln/>
                <a:solidFill>
                  <a:srgbClr val="9BBB59"/>
                </a:solidFill>
              </a:rPr>
              <a:t>A classe vam fer una maqueta de l’ agulla</a:t>
            </a:r>
          </a:p>
          <a:p>
            <a:pPr lvl="0" algn="ctr"/>
            <a:endParaRPr lang="ca-ES" sz="5400" b="1" dirty="0">
              <a:ln/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50078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Ana Gallego\Imatges Solcant la història\5-Solc- Momia- circ\IMG_20160520_105615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5212071" cy="2931790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:\Ana Gallego\Imatges Solcant la història\5-Solc- Momia- circ\IMG_20160520_142446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5400600" cy="303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755" y="404664"/>
            <a:ext cx="87568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VaM</a:t>
            </a:r>
            <a:r>
              <a:rPr lang="ca-E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anar a veure al circ </a:t>
            </a:r>
            <a:r>
              <a:rPr lang="ca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 l’amfiteatre</a:t>
            </a:r>
            <a:endParaRPr lang="ca-E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904357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:\Ana Gallego\Imatges Solcant la història\5-Solc- Momia- circ\IMG_20160520_114350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518457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:\Ana Gallego\Imatges Solcant la història\5-Solc- Momia- circ\IMG_20160520_114152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7" y="332656"/>
            <a:ext cx="4828028" cy="27157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Ana Gallego\Imatges Solcant la història\5-Solc- Momia- circ\IMG_20160520_114557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60851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144" y="4437112"/>
            <a:ext cx="305983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Com momificaven a Egipte?</a:t>
            </a:r>
            <a:endParaRPr lang="ca-E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403804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59" y="476672"/>
            <a:ext cx="8748464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Vam </a:t>
            </a:r>
            <a:r>
              <a:rPr lang="ca-E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fer un article de la nostra troballa amb la revista </a:t>
            </a:r>
            <a:r>
              <a:rPr lang="ca-ES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Fet a Tarragona</a:t>
            </a:r>
          </a:p>
          <a:p>
            <a:pPr algn="ctr"/>
            <a:endParaRPr lang="ca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 descr="http://www.fetatarragona.cat/wp-content/uploads/2016/03/20160316_110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849939" cy="28874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fetatarragona.cat/wp-content/uploads/2016/03/IMG_20160316_101627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84436"/>
            <a:ext cx="3759223" cy="2112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s\agallego\AppData\Local\Microsoft\Windows\Temporary Internet Files\Content.Outlook\6U1HYZF3\article solca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44471"/>
            <a:ext cx="1774220" cy="473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14511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2516" y="404664"/>
            <a:ext cx="92890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 més a més vam sortir a la premsa</a:t>
            </a:r>
            <a:endParaRPr lang="ca-ES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D:\Users\agallego\AppData\Local\Microsoft\Windows\Temporary Internet Files\Content.Outlook\6U1HYZF3\A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28800"/>
            <a:ext cx="36004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gallego\AppData\Local\Microsoft\Windows\Temporary Internet Files\Content.Outlook\6U1HYZF3\A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43435"/>
            <a:ext cx="3674464" cy="499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705743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9036496" cy="3456384"/>
          </a:xfrm>
        </p:spPr>
        <p:txBody>
          <a:bodyPr>
            <a:normAutofit/>
          </a:bodyPr>
          <a:lstStyle/>
          <a:p>
            <a:r>
              <a:rPr lang="ca-E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SOLCANT LA HISTÒRIA</a:t>
            </a:r>
            <a:endParaRPr lang="ca-ES" sz="4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formal Roman" panose="030604020304060B0204" pitchFamily="66" charset="0"/>
            </a:endParaRPr>
          </a:p>
        </p:txBody>
      </p:sp>
      <p:pic>
        <p:nvPicPr>
          <p:cNvPr id="1027" name="logo-img-id" descr="ESCOLA SO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689296"/>
            <a:ext cx="17002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rc_mi" descr="http://tblog.tarragona.cat/wp-content/uploads/2013/08/logo_fet_alta-1024x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204" y="5689296"/>
            <a:ext cx="601663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36296" y="5373216"/>
            <a:ext cx="14734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ca-ES" altLang="ca-ES" sz="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Amb la col·laboració de  </a:t>
            </a:r>
            <a:endParaRPr kumimoji="0" lang="ca-ES" altLang="ca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Users\agallego\AppData\Local\Microsoft\Windows\Temporary Internet Files\Content.Outlook\6U1HYZF3\cda arragona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58665"/>
            <a:ext cx="1337855" cy="6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agallego\AppData\Local\Microsoft\Windows\Temporary Internet Files\Content.Outlook\6U1HYZF3\gencat_ENSENYA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0000"/>
            <a:ext cx="1601019" cy="2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users\agallego\AppData\Local\Microsoft\Windows\Temporary Internet Files\Content.Outlook\6U1HYZF3\logo ICAC transparen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58665"/>
            <a:ext cx="1152129" cy="62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24337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799" y="692696"/>
            <a:ext cx="8290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ca-E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 ara ja som.... ARQUEÒLEGS</a:t>
            </a:r>
            <a:endParaRPr lang="ca-E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97861"/>
            <a:ext cx="4608512" cy="469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00" y="1749334"/>
            <a:ext cx="4703809" cy="479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258542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ol 2"/>
          <p:cNvSpPr txBox="1">
            <a:spLocks/>
          </p:cNvSpPr>
          <p:nvPr/>
        </p:nvSpPr>
        <p:spPr>
          <a:xfrm>
            <a:off x="539552" y="1124744"/>
            <a:ext cx="8064896" cy="432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Aquest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projecte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és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una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experiència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fruit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de la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col·laboració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de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diverses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institucions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per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apropar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l’arqueologia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alumnes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d’educació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especial.</a:t>
            </a:r>
          </a:p>
          <a:p>
            <a:pPr marL="0" indent="0" algn="just">
              <a:buNone/>
            </a:pPr>
            <a:endParaRPr lang="es-ES" sz="3500" dirty="0" smtClean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es-ES" sz="3500" dirty="0" smtClean="0"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just"/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Durant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el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curs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2015-2016 32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nois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i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noies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d’entre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7 i 20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anys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 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hem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“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solcat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la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història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”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participant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en un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seguit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d’activitats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teòriques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i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pràctiques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que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ens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han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ajudat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conèixer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fons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què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és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l’arqueologia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i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com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treballen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els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arqueòlegs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per a reconstruir la </a:t>
            </a:r>
            <a:r>
              <a:rPr lang="es-ES" sz="3500" dirty="0" err="1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història</a:t>
            </a:r>
            <a:r>
              <a:rPr lang="es-ES" sz="3500" dirty="0" smtClean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.</a:t>
            </a:r>
          </a:p>
          <a:p>
            <a:pPr algn="just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0831870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650" y="1772816"/>
            <a:ext cx="2414642" cy="171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6456" y="1211517"/>
            <a:ext cx="2829043" cy="1563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Documents and Settings\PROFESSORS.SALAPROFESSORS\Mis documentos\Mis documentos\ESCOLARS 1, 2 i 3\medi\medi social i cultural\linia de tem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601" y="3832772"/>
            <a:ext cx="3888432" cy="2792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9665" y="3568153"/>
            <a:ext cx="3342627" cy="1504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5229200"/>
            <a:ext cx="3469846" cy="1214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-707752" y="124548"/>
            <a:ext cx="80937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Vam començar a estudiar                 la història</a:t>
            </a:r>
            <a:endParaRPr lang="ca-E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9052833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23552" y="205114"/>
            <a:ext cx="7772400" cy="1470025"/>
          </a:xfrm>
        </p:spPr>
        <p:txBody>
          <a:bodyPr/>
          <a:lstStyle/>
          <a:p>
            <a:r>
              <a:rPr lang="ca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ho havia de dir.....</a:t>
            </a:r>
            <a:endParaRPr lang="ca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3311859" y="4646749"/>
            <a:ext cx="3456384" cy="2376264"/>
          </a:xfrm>
        </p:spPr>
        <p:txBody>
          <a:bodyPr>
            <a:normAutofit/>
          </a:bodyPr>
          <a:lstStyle/>
          <a:p>
            <a:r>
              <a:rPr lang="ca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Una troballa a l’hort!!!!</a:t>
            </a:r>
            <a:endParaRPr lang="ca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https://sites.google.com/site/escolasolceducacioespecial/_/rsrc/1457697309394/noticies/femdarqueolegs/marc%20al%20jard%C3%AD.jpg?height=240&amp;width=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9" y="2004077"/>
            <a:ext cx="3432042" cy="25740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ó 1 4"/>
          <p:cNvSpPr/>
          <p:nvPr/>
        </p:nvSpPr>
        <p:spPr>
          <a:xfrm>
            <a:off x="585180" y="1412776"/>
            <a:ext cx="1152128" cy="14401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angle 6"/>
          <p:cNvSpPr/>
          <p:nvPr/>
        </p:nvSpPr>
        <p:spPr>
          <a:xfrm>
            <a:off x="5940152" y="5373216"/>
            <a:ext cx="3053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Què serà?</a:t>
            </a:r>
            <a:endParaRPr lang="ca-E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http://3.bp.blogspot.com/-l1O1ekhml3s/U1L4ty6024I/AAAAAAAA4Pk/yzSzELkY8sA/s1600/gardenspadewwk_GI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2808311" cy="289828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3175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74965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gallego\AppData\Local\Microsoft\Windows\Temporary Internet Files\Content.Outlook\6U1HYZF3\Raül troballa fossi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091947" cy="3068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gallego\AppData\Local\Microsoft\Windows\Temporary Internet Files\Content.Outlook\6U1HYZF3\Adam troballa foss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139952" cy="310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82214" y="1124744"/>
            <a:ext cx="3542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a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 fòssil!!!!</a:t>
            </a:r>
            <a:endParaRPr lang="ca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361409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Vam buscar la informació, però vam decidir parlar amb un arqueòleg </a:t>
            </a:r>
            <a:r>
              <a:rPr lang="ca-ES" dirty="0" smtClean="0"/>
              <a:t/>
            </a:r>
            <a:br>
              <a:rPr lang="ca-ES" dirty="0" smtClean="0"/>
            </a:br>
            <a:endParaRPr lang="ca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ítol 2"/>
          <p:cNvSpPr txBox="1">
            <a:spLocks/>
          </p:cNvSpPr>
          <p:nvPr/>
        </p:nvSpPr>
        <p:spPr>
          <a:xfrm>
            <a:off x="4427984" y="2996952"/>
            <a:ext cx="3744416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dirty="0"/>
          </a:p>
        </p:txBody>
      </p:sp>
      <p:sp>
        <p:nvSpPr>
          <p:cNvPr id="5" name="Subtítol 2"/>
          <p:cNvSpPr txBox="1">
            <a:spLocks/>
          </p:cNvSpPr>
          <p:nvPr/>
        </p:nvSpPr>
        <p:spPr>
          <a:xfrm>
            <a:off x="4580384" y="3149352"/>
            <a:ext cx="3744416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dirty="0"/>
          </a:p>
        </p:txBody>
      </p:sp>
      <p:pic>
        <p:nvPicPr>
          <p:cNvPr id="3074" name="Picture 2" descr="D:\ANA\SOLC\Imatges Solcant la història\1-videoconf JLopez\P1010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27" y="2427888"/>
            <a:ext cx="3888432" cy="29163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NA\SOLC\Imatges Solcant la història\1-videoconf JLopez\P101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86050"/>
            <a:ext cx="3005715" cy="2254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agallego\AppData\Local\Microsoft\Windows\Temporary Internet Files\Content.Outlook\6U1HYZF3\IMG_20151125_153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5062"/>
            <a:ext cx="3779911" cy="2834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74965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agallego\AppData\Local\Microsoft\Windows\Temporary Internet Files\Content.Outlook\6U1HYZF3\Un fòssil espec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692696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D:\Users\agallego\AppData\Local\Microsoft\Windows\Temporary Internet Files\Content.Outlook\6U1HYZF3\Jordi neteja fòss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103443" cy="5517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42752" flipV="1">
            <a:off x="4090152" y="4333724"/>
            <a:ext cx="1800200" cy="1012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3172">
            <a:off x="5648282" y="5457914"/>
            <a:ext cx="1584176" cy="1186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60308">
            <a:off x="6516216" y="4149080"/>
            <a:ext cx="1944216" cy="1093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959249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NA\SOLC\Imatges Solcant la història\2-Visita escola Solc\IMG_0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9689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88640"/>
            <a:ext cx="85689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vam anar a visitar l’arqueòleg, </a:t>
            </a:r>
          </a:p>
          <a:p>
            <a:pPr algn="ctr"/>
            <a:r>
              <a:rPr lang="ca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 Jordi López</a:t>
            </a:r>
            <a:endParaRPr lang="ca-E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775158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è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609</TotalTime>
  <Words>163</Words>
  <Application>Microsoft Office PowerPoint</Application>
  <PresentationFormat>Presentació en pantalla (4:3)</PresentationFormat>
  <Paragraphs>25</Paragraphs>
  <Slides>20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20</vt:i4>
      </vt:variant>
    </vt:vector>
  </HeadingPairs>
  <TitlesOfParts>
    <vt:vector size="21" baseType="lpstr">
      <vt:lpstr>Tema de l'Office</vt:lpstr>
      <vt:lpstr>Presentació del PowerPoint</vt:lpstr>
      <vt:lpstr>SOLCANT LA HISTÒRIA</vt:lpstr>
      <vt:lpstr>Presentació del PowerPoint</vt:lpstr>
      <vt:lpstr>Presentació del PowerPoint</vt:lpstr>
      <vt:lpstr>Qui ho havia de dir.....</vt:lpstr>
      <vt:lpstr>Presentació del PowerPoint</vt:lpstr>
      <vt:lpstr> Vam buscar la informació, però vam decidir parlar amb un arqueòleg  </vt:lpstr>
      <vt:lpstr>Presentació del PowerPoint</vt:lpstr>
      <vt:lpstr>Presentació del PowerPoint</vt:lpstr>
      <vt:lpstr> Vam veure les instal·lacions de l’ICAC     (és on treballa en Jordi López) </vt:lpstr>
      <vt:lpstr>Presentació del PowerPoint</vt:lpstr>
      <vt:lpstr>I per entendre millor l’arqueologia, cap al Camp d’Aprenentatge!!!</vt:lpstr>
      <vt:lpstr>Presentació del PowerPoint</vt:lpstr>
      <vt:lpstr>Volíem saber més.....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SOLCANT LA HISTORIA</dc:title>
  <dc:creator>raya</dc:creator>
  <cp:lastModifiedBy>raya</cp:lastModifiedBy>
  <cp:revision>60</cp:revision>
  <dcterms:created xsi:type="dcterms:W3CDTF">2016-06-02T08:36:22Z</dcterms:created>
  <dcterms:modified xsi:type="dcterms:W3CDTF">2016-06-15T08:20:33Z</dcterms:modified>
</cp:coreProperties>
</file>